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A7DEC-EDE2-4E95-83EE-E283C76050B6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6E548-D583-44DE-B54F-0B53C811C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41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Welcome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39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Stations of the cross.  14 pictures of the Good Friday story.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285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 Easter we build a garden to help us understand the Easter story about Jesus becoming alive again.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523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Statue of St Agatha.  She lived in Sicily in 230AD Roman times.  She was a martyr.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353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 silver container with relic by her foot.  We have a certificate to say it is part of one of St Agatha’s bones.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65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 Agatha’s day is in February and there is usually a pig service and nice food after!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122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Organist.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940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have to be very clever to play the organ.  3 keyboards to play with your hands.  Loads of stops to control the sound.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604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a keyboard and pedals for your feet.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75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sound of the organ is made by air blowing through pipes.  Look up.  That’s here you are going next.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63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through the door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807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Church door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044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light in this part of the building beware!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016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751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Look where we are going!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888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Very dangerous ledge- you can see why we don’t usually take anyone up 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366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Inside the organ.  Loads of pipes.  Small ones high notes.  Large ones low notes.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194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4040 pipes </a:t>
            </a:r>
            <a:r>
              <a:rPr lang="en-GB" dirty="0" err="1"/>
              <a:t>altpgether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3107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 along the ledge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8921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176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8967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Blessed sacrament chapel with WW1 war memorial on front of the altar.  The names on there are mainly people who lived near church.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925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3724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Now we’ll find out what happens at a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2311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Procession with candles and incense (symbolising prayers ascending)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773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Another procession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5740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usually have readings from the Bible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0430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priest climbs into the pulpit and preaches a sermon to explain the readings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9732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445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People listening to a sermon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3285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altar at the front is really a table Christians use for a special symbolic meal of bread and wine.  We call it the Mass or it is known as the Eucharist, Holy Communion or Breaking of Bread.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4447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big Mass for a special 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9903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can see our beautiful silverware in the middle of the smoke.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548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Building was opened in 1901.  Architect William Bidlake.  Arts and Crafts Style.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5096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People coming forward to receive bread and wine. Young children and non-Christians can receive a prayer of blessing instead.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3111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Young people receiving their first Holy Communion, a special 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5707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72000"/>
            <a:ext cx="5486400" cy="3600450"/>
          </a:xfrm>
        </p:spPr>
        <p:txBody>
          <a:bodyPr/>
          <a:lstStyle/>
          <a:p>
            <a:r>
              <a:rPr lang="en-GB" dirty="0"/>
              <a:t>A visiting congregation from a different Christian tradition.  Christianity is a world wide faith.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1691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Sacristy is a special room where the special things are kept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9250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the register for baptisms, funerals, marriages and numbers of people who received communion.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0510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Sink, books, drawers for priests clothes and seasonal decoration cloths for the church.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8919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Priests’ clothes of different colours for various seasons and festivals. Small cupboard has the communion vessels and special bread for the altar.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916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Easter candle and view of church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3873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Last chance to look at our beautiful building inside.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3506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Porch and door to the tower.  Have you got enough energy to climb up?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58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Enormous building very high roof.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6062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179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Clock inside- splendid cogs.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372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stairs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898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Clock dial outside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4750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more stairs- ladders now!  (Hope that was on your Risk </a:t>
            </a:r>
            <a:r>
              <a:rPr lang="en-GB" dirty="0" err="1"/>
              <a:t>Assesment</a:t>
            </a:r>
            <a:r>
              <a:rPr lang="en-GB" dirty="0"/>
              <a:t>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5279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bell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2425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Closer look at the bell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1826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787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you add up?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2559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Goodbye.  Come and see us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202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Pull the rope and ring the bell in the tower above.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0278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439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font where Christians are baptised.  It is like a bath so we fill it with water.  Near the door because baptism is the first thing that happens for a </a:t>
            </a:r>
            <a:r>
              <a:rPr lang="en-GB" dirty="0" err="1"/>
              <a:t>christian</a:t>
            </a:r>
            <a:r>
              <a:rPr lang="en-GB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891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baby being baptised.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48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 the shape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6E548-D583-44DE-B54F-0B53C811CB9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768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679F-98F0-4889-9B01-B9383936A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08C58-8AE9-441B-A6E8-1356BC1EE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3D58-5ED1-4DBE-A3A4-8788632C77AF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75B590-745B-4545-8546-092B64564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84558C-4753-47AC-B27E-E70C5ECC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8A142-1320-4EBA-908F-E9A73C28D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09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FF623A-AE0F-4191-9294-AE7B2582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670BA-06CA-44BD-AE91-E2726649D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4CD82-B1D3-49B0-AE9F-3020B4E77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93D58-5ED1-4DBE-A3A4-8788632C77AF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8FD36-2843-4304-A0F9-2C7601BA2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A5ECF-2973-4581-8253-B297E4B39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8A142-1320-4EBA-908F-E9A73C28D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92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F66515-C546-418A-B366-D04940EF7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4441A-27A3-4906-A188-BDB15941CDF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4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8B7451-DB5A-48CD-BAF8-2D546D3D8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315150-FC23-4B86-BECF-122126C8896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0"/>
    </mc:Choice>
    <mc:Fallback xmlns="">
      <p:transition spd="slow" advTm="3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8D0386-CDB1-44BC-94D9-F6597A4F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F9A71-EDA0-4FDF-97AF-0FAD96D644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0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71035E-FD87-4682-8047-C0AAD936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50622-8082-4DFB-9F58-0FBC74D4E43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9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0"/>
    </mc:Choice>
    <mc:Fallback xmlns="">
      <p:transition spd="slow" advTm="4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A51BE1-8631-43B5-A324-126281BA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6C055-0F72-476B-B3EB-AA690FEEC20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7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AB0505-D598-4A23-A6CB-070D4D1AC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9DD84-3C51-40B8-A459-8CA7ACA54E8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745B31-1861-4E38-B80C-0057E804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32569-DB73-46DD-8D06-E48094D9BCA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8"/>
    </mc:Choice>
    <mc:Fallback xmlns="">
      <p:transition spd="slow" advTm="2984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EC9B10-5B97-4373-9ADE-A4CF63D98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9B3EAB-8B8D-4D53-92B5-93748C2D9C3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5"/>
    </mc:Choice>
    <mc:Fallback xmlns="">
      <p:transition spd="slow" advTm="2590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326DFA-DE1F-4B68-9A0F-1706E005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C57B9-65D5-422E-A3DD-502ED24549F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34"/>
    </mc:Choice>
    <mc:Fallback xmlns="">
      <p:transition spd="slow" advTm="2063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FCBDDC-AE38-42AE-8E08-215F2AB2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4530F-9679-49A9-AF01-15FA6D39A1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8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0"/>
    </mc:Choice>
    <mc:Fallback xmlns="">
      <p:transition spd="slow" advTm="1005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81D40B-1F28-4784-A033-A27161F51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77093-6AA1-43A2-8D91-65DB2654E14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8"/>
    </mc:Choice>
    <mc:Fallback xmlns="">
      <p:transition spd="slow" advTm="372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989EAD-D1CB-4490-B11D-3D3A13F5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33B34-6462-4A75-98A1-502E16E3BAA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B4221C-2C9F-4BEE-92A5-159E7ED8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DC2B5-59A7-477D-AF41-742532F13A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9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3"/>
    </mc:Choice>
    <mc:Fallback xmlns="">
      <p:transition spd="slow" advTm="1842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49C8ED-F24F-48D2-A476-0533126B5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AB224-DB95-4611-A071-7F1BCA6E79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4B89D2-5EA9-4023-875A-DAFCAC599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70E4D-B3EC-44B5-8E44-94A23076E6B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8"/>
    </mc:Choice>
    <mc:Fallback xmlns="">
      <p:transition spd="slow" advTm="1182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6F80D5-BE9C-4FBD-91FB-2C909032D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114BFA-B4A1-44B7-BB74-5C6F8CD8FC9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1C5424-12BD-4FF6-8EDE-AEE02FC8B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1BFF93-2C90-4389-BE9B-E393AFE76D5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B144F8-41C4-4EF9-A093-45D09974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C9C21-5287-4ED1-9202-37379F8CB92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DF74AD-AB13-4C95-941C-F599D462A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E5E55-B22B-48BB-9452-3DCB2E7DD04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6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5"/>
    </mc:Choice>
    <mc:Fallback xmlns="">
      <p:transition spd="slow" advTm="697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9C5572-4578-4C68-BD51-B4B3F68D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8EC30B-85F7-4FA2-9CAD-FC862CA3E35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8"/>
    </mc:Choice>
    <mc:Fallback xmlns="">
      <p:transition spd="slow" advTm="401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C3FD71-A607-48B3-AC78-B84EDAE75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7E173-D9FB-4CCE-94D3-B62C3F15E5A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5"/>
    </mc:Choice>
    <mc:Fallback xmlns="">
      <p:transition spd="slow" advTm="676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A59263-3516-4427-81A0-585090A7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473C7-2CD9-4BB9-83AD-10288D0E346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04740"/>
      </p:ext>
    </p:extLst>
  </p:cSld>
  <p:clrMapOvr>
    <a:masterClrMapping/>
  </p:clrMapOvr>
  <p:transition spd="slow" advTm="67757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0112EB-D990-4BBE-BB5D-146D2BC02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A6297-9035-4AE1-B882-8300506899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0"/>
    </mc:Choice>
    <mc:Fallback xmlns="">
      <p:transition spd="slow" advTm="744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0E7470-02BF-4A4C-945E-46171865E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04E70-3587-45A6-A378-959955C061E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3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8"/>
    </mc:Choice>
    <mc:Fallback xmlns="">
      <p:transition spd="slow" advTm="14758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124A33-30CA-451D-920D-C0FAC341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A3149-B43E-4C77-A57C-2D685310DA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3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6"/>
    </mc:Choice>
    <mc:Fallback xmlns="">
      <p:transition spd="slow" advTm="3208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BBDF94-1366-4860-8C55-A6A5E6BB3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BB282-69BC-4FF7-B196-8261BFA7729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7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2"/>
    </mc:Choice>
    <mc:Fallback xmlns="">
      <p:transition spd="slow" advTm="435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028795-7127-4E78-B839-08DBFD6F4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DDFD9C-5CE4-4CE3-B7B3-514CE0DC431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8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05"/>
    </mc:Choice>
    <mc:Fallback xmlns="">
      <p:transition spd="slow" advTm="3510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00F2D8-3448-4122-8DFD-3A137821B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07E54-B737-46C3-9B44-7C365BC1541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D06B8C-5DEA-46F5-9840-22E3E65D9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81D802-55D6-48AD-832D-3FF3539E3AD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8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69D9E3-FA21-4935-A07E-FEF396435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4B4F3-9E23-4DB5-80E1-37FE0B1C461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1A8D1F-FADF-4F28-86B6-2A60BAB7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C5AB5-CC3B-4EB3-BA69-A89664D816C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70"/>
    </mc:Choice>
    <mc:Fallback xmlns="">
      <p:transition spd="slow" advTm="5987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7502D4-EF30-4985-8DE3-4DF7528A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1F89A-96F6-40B2-B694-E2007DED677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"/>
    </mc:Choice>
    <mc:Fallback xmlns="">
      <p:transition spd="slow" advTm="6325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6DEA00-A0B4-4CF9-9DE1-0C9341B0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9D22B-C227-49DB-8D58-D3BC734C14C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0"/>
    </mc:Choice>
    <mc:Fallback xmlns="">
      <p:transition spd="slow" advTm="1703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9BC99C-466D-4419-8CFC-890897226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865F8-EA65-4175-A80D-48679CAEE23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8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52"/>
    </mc:Choice>
    <mc:Fallback xmlns="">
      <p:transition spd="slow" advTm="4445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D0AAAD-E97F-4393-B924-D57D88E1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FC374C-471B-498B-9D79-26CE1397FC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0"/>
    </mc:Choice>
    <mc:Fallback xmlns="">
      <p:transition spd="slow" advTm="51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367844-9352-4C01-9BDD-EEE5C701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A2A2D-5800-458F-A899-A744C9CA0AE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7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36E668-1D32-4CFC-BF48-E2489014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00E9A-013F-4C81-ADF4-39374B5B8D6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4"/>
    </mc:Choice>
    <mc:Fallback xmlns="">
      <p:transition spd="slow" advTm="16844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3B9275-C970-4DD7-932F-4996ABFB5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BE1AC-4E45-4DFB-A9F9-5287B932038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08"/>
    </mc:Choice>
    <mc:Fallback xmlns="">
      <p:transition spd="slow" advTm="19208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C00CB1-EE6E-472E-A74F-F2A3BAB95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515A0-AA7C-4095-A9F0-9EEC3C26CC2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32139"/>
      </p:ext>
    </p:extLst>
  </p:cSld>
  <p:clrMapOvr>
    <a:masterClrMapping/>
  </p:clrMapOvr>
  <p:transition spd="slow" advTm="31835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DD29CB-7765-4709-A966-314EF1FC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841BD-A352-4FE0-8459-CBB46EEE67B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3"/>
    </mc:Choice>
    <mc:Fallback xmlns="">
      <p:transition spd="slow" advTm="29653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F2394A-B4E9-4E37-AD76-34C60C9A5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EE8E67-6CCB-46F5-81AC-5DDEA1D98F6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4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63"/>
    </mc:Choice>
    <mc:Fallback xmlns="">
      <p:transition spd="slow" advTm="66163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53F8C4-C03B-47F1-9060-902B5349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8D7D1-FDFF-4E41-9F91-4ED63A3B6D5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7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2"/>
    </mc:Choice>
    <mc:Fallback xmlns="">
      <p:transition spd="slow" advTm="7102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9E8D2D-935F-4CEE-9D0E-E18AA3483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7DEC7-62F4-4097-81A5-A1D1DDB073A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3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6"/>
    </mc:Choice>
    <mc:Fallback xmlns="">
      <p:transition spd="slow" advTm="7486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10C3E4-44B8-4635-AC1F-1AE44C54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48679-DB94-4FAC-9490-4F3ECC912C6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9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1"/>
    </mc:Choice>
    <mc:Fallback xmlns="">
      <p:transition spd="slow" advTm="1480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C6F88D-0912-4F4B-9C58-F99D24170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244BA3-5BDC-4685-8959-15BB1103470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25620"/>
      </p:ext>
    </p:extLst>
  </p:cSld>
  <p:clrMapOvr>
    <a:masterClrMapping/>
  </p:clrMapOvr>
  <p:transition spd="slow" advTm="14503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C803C0-ABDF-4E5D-85D2-F0FB6C69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8EBEE-C421-4BC5-960A-E0B7CD1EC10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45815"/>
      </p:ext>
    </p:extLst>
  </p:cSld>
  <p:clrMapOvr>
    <a:masterClrMapping/>
  </p:clrMapOvr>
  <p:transition spd="slow" advTm="9507"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FBF02A-9852-4460-9F8E-8EB6D34F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4578E-B088-4314-ABA7-3E52AFD6079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1"/>
    </mc:Choice>
    <mc:Fallback xmlns="">
      <p:transition spd="slow" advTm="1812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43EF8C-1FE8-4063-AC79-4E7C1490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0A05B-BAFE-4FCC-94C6-10421F9E8DE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3"/>
    </mc:Choice>
    <mc:Fallback xmlns="">
      <p:transition spd="slow" advTm="4883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F0DB9E-2E42-44BC-93C2-6FD1C2EC9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69989-0DCA-42BD-AB98-40603AC8A4F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8"/>
    </mc:Choice>
    <mc:Fallback xmlns="">
      <p:transition spd="slow" advTm="11188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B9152C-E29A-49D7-B611-47319F73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3E86D-8D74-46DD-A1F1-637BE20DDE8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0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6"/>
    </mc:Choice>
    <mc:Fallback xmlns="">
      <p:transition spd="slow" advTm="22306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DD0F3F-C265-4222-B523-EFF1DE30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79618-298C-4299-B8A5-F93FE0D9ADE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0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6"/>
    </mc:Choice>
    <mc:Fallback xmlns="">
      <p:transition spd="slow" advTm="13036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F29733-D9B9-4C9B-BC77-656F272B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6DE42-DD5A-4819-B685-EEE538A38E6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9"/>
    </mc:Choice>
    <mc:Fallback xmlns="">
      <p:transition spd="slow" advTm="8299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E9CBA2-5B98-4A3A-8CD5-A05FEA3E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203EF-A497-4068-91EE-2DA5DB84698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6CB291-EAB2-416E-AC5B-78AFA867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41400-2E38-4AD5-82E4-2889F12779E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8"/>
    </mc:Choice>
    <mc:Fallback xmlns="">
      <p:transition spd="slow" advTm="9378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44469E-681C-4A7C-8F3D-4FCDE5E9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21575-1C17-4E6D-A4CB-4CAF56EB4B3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6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8B251C-2299-449F-9559-184D8F79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E7D2DA-A620-41AE-AC70-E21320A2F7C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47360"/>
      </p:ext>
    </p:extLst>
  </p:cSld>
  <p:clrMapOvr>
    <a:masterClrMapping/>
  </p:clrMapOvr>
  <p:transition spd="slow" advTm="9088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E7B94B-30D6-4697-B18A-E40D58A74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7CF64-67E8-4122-9301-4E7BFEF1172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2833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3E5101-9856-4B07-A218-5A5B9611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BAE26-3F34-40F9-8232-D1B38F26686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"/>
    </mc:Choice>
    <mc:Fallback xmlns="">
      <p:transition spd="slow" advTm="38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74FECE-F9DD-42C3-9926-318BF610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428D3-9AEB-4575-AF1E-B81BDC08F3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1"/>
    </mc:Choice>
    <mc:Fallback xmlns="">
      <p:transition spd="slow" advTm="1450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771764-DCEE-4EB4-9727-6DAFD5C1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3635B-58E2-45C5-A324-9C236332BAE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690</Words>
  <Application>Microsoft Office PowerPoint</Application>
  <PresentationFormat>Widescreen</PresentationFormat>
  <Paragraphs>117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Priscilla Rainford</dc:creator>
  <cp:lastModifiedBy>Gareth Rainford</cp:lastModifiedBy>
  <cp:revision>6</cp:revision>
  <dcterms:created xsi:type="dcterms:W3CDTF">2021-02-11T19:22:03Z</dcterms:created>
  <dcterms:modified xsi:type="dcterms:W3CDTF">2021-02-12T17:43:58Z</dcterms:modified>
</cp:coreProperties>
</file>